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396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kk-KZ" sz="2400" b="1" dirty="0"/>
              <a:t>1 – Зертханалық сабақ. Жерді қашықтықтан зерделеудің сабақтас ғылым салаларымен байланысын қарастыру.</a:t>
            </a:r>
            <a:endParaRPr lang="en-US" sz="2400" b="1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66" y="969568"/>
            <a:ext cx="6728930" cy="3771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Гидрологиямен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 ресурстарын бағалау.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Судың сапасын бақылау.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 тасқынын болжау.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 объектілерін басқару.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 балансын зерттеу.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Метеорологиямен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Ауа райын болжау.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Бұлттылықты бақылау.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Жауын-шашынды өлшеу.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Желдің жылдамдығын және бағытын анықтау.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Атмосфералық құбылыстарды зерттеу.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Картографиямен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Жер бетінің карталарын жасау және жаңарту.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модельдерді құру.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Геоақпараттық жүйелерді (ГАЖ) қолдану.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Картографиялық деректерді өңдеу.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Карталарды талдау және интерпретациялау.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Қорытынды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Қашықтықтан зерделеу көптеген ғылым салаларымен тығыз байланысты. Ол ғылыми зерттеулерді жүргізуге, табиғи ресурстарды басқаруға, экологиялық мониторингті жүзеге асыруға және басқа да маңызды міндеттерді шешуге мүмкіндік береді.  ҚЗ-нің болашағы зор және оның қолданылу саласы үнемі кеңейіп келеді.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Кіріспе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Қашықтықтан зерделеу (ҚЗ) – Жердің бетін және оның ресурстарын зерттеудің тиімді әдісі.  Ол геология, география, ауыл шаруашылығы, экология және басқа да көптеген ғылым салаларымен тығыз байланысты. Бұл презентацияда ҚЗ-нің басқа ғылым салаларымен байланысын тереңірек қарастырамыз.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Географиямен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Жер бетінің карталарын жасау және жаңарту.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Жер бедерінің өзгерістерін бақылау.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Климаттық өзгерістерді зерттеу.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Табиғи ресурстарды бағалау.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Қалалардың дамуын бақылау.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24" y="510654"/>
            <a:ext cx="7795729" cy="4369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Геологиямен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Жер асты ресурстарын іздеу және барлау.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Жер сілкіністері мен жанартау атқылауларын болжау.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Топырақтың құрамын зерттеу.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Геологиялық құрылымдарды зерттеу.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Кен орындарын анықтау және бағалау.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74" y="383381"/>
            <a:ext cx="6894307" cy="4490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Ауыл шаруашылығымен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Ауылшаруашылық дақылдарының өнімін бағалау.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Топырақтың жағдайын бақылау.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Ауылшаруашылық жерлерін басқару.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Суару жүйелерін жобалау және басқару.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Зиянкестер мен ауруларды анықтау.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Экологиямен байланысы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Ормандардың жағдайын бақылау.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Ластану деңгейін анықтау.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Биоәртүрлілікті бағалау.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Табиғи ресурстарды қорғау.</a:t>
            </a:r>
            <a:endParaRPr lang="en-US" sz="1600" dirty="0"/>
          </a:p>
          <a:p>
            <a:pPr marL="342900" indent="-342900" algn="l">
              <a:lnSpc>
                <a:spcPts val="2000"/>
              </a:lnSpc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Экологиялық мониторинг жүргізу.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290</Words>
  <Application>Microsoft Office PowerPoint</Application>
  <PresentationFormat>Экран (16:9)</PresentationFormat>
  <Paragraphs>60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Назерке</cp:lastModifiedBy>
  <cp:revision>2</cp:revision>
  <dcterms:created xsi:type="dcterms:W3CDTF">2025-01-04T15:31:13Z</dcterms:created>
  <dcterms:modified xsi:type="dcterms:W3CDTF">2025-01-04T16:15:13Z</dcterms:modified>
</cp:coreProperties>
</file>